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6999587"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6</a:t>
            </a:r>
            <a:br/>
            <a:r>
              <a:rPr b="0" cap="all">
                <a:solidFill>
                  <a:srgbClr val="D56762"/>
                </a:solidFill>
                <a:latin typeface="Futura Bold"/>
                <a:ea typeface="Futura Bold"/>
                <a:cs typeface="Futura Bold"/>
                <a:sym typeface="Futura Bold"/>
              </a:rPr>
              <a:t>El Señor es justo</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Salmo 9.1-12</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515096" cy="13766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p>
            <a:pPr defTabSz="1168400">
              <a:defRPr sz="4000">
                <a:solidFill>
                  <a:srgbClr val="3B3838"/>
                </a:solidFill>
                <a:latin typeface="Cambria"/>
                <a:ea typeface="Cambria"/>
                <a:cs typeface="Cambria"/>
                <a:sym typeface="Cambria"/>
              </a:defRPr>
            </a:pPr>
            <a:r>
              <a:t>«Él juzgará al mundo con justicia</a:t>
            </a:r>
          </a:p>
          <a:p>
            <a:pPr defTabSz="1168400">
              <a:defRPr sz="4000">
                <a:solidFill>
                  <a:srgbClr val="3B3838"/>
                </a:solidFill>
                <a:latin typeface="Cambria"/>
                <a:ea typeface="Cambria"/>
                <a:cs typeface="Cambria"/>
                <a:sym typeface="Cambria"/>
              </a:defRPr>
            </a:pPr>
            <a:r>
              <a:t>y a los pueblos con rectitud.» Salmo 9.8</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9.11-12</a:t>
            </a:r>
          </a:p>
        </p:txBody>
      </p:sp>
      <p:sp>
        <p:nvSpPr>
          <p:cNvPr id="15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6" name="RVR…"/>
          <p:cNvSpPr txBox="1"/>
          <p:nvPr/>
        </p:nvSpPr>
        <p:spPr>
          <a:xfrm>
            <a:off x="3314699" y="4303609"/>
            <a:ext cx="8601077" cy="67995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RVR</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11 Cantad a Jehová, que habita en Sión; publicad entre los pueblos sus obras.</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12 El que demanda la sangre se acordó de ellos; no se olvidó del clamor de los afligidos.</a:t>
            </a:r>
          </a:p>
        </p:txBody>
      </p:sp>
      <p:sp>
        <p:nvSpPr>
          <p:cNvPr id="157" name="VP…"/>
          <p:cNvSpPr txBox="1"/>
          <p:nvPr/>
        </p:nvSpPr>
        <p:spPr>
          <a:xfrm>
            <a:off x="12785384" y="4307478"/>
            <a:ext cx="9205725" cy="75463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VP</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11 Canten himnos al Señor, que reina en Sión; anuncien a los pueblos lo que ha hecho.</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12 Dios se acuerda de los afligidos y no olvida sus lamentos; castiga a quienes les hacen violencia.</a:t>
            </a:r>
          </a:p>
        </p:txBody>
      </p:sp>
      <p:pic>
        <p:nvPicPr>
          <p:cNvPr id="15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2"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3"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732084" y="4213487"/>
            <a:ext cx="17373601" cy="92329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3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300">
                <a:latin typeface="Cambria"/>
                <a:ea typeface="Cambria"/>
                <a:cs typeface="Cambria"/>
                <a:sym typeface="Cambria"/>
              </a:defRPr>
            </a:pPr>
            <a:r>
              <a:t> El hecho de que la Biblia relacione la justicia con la salvación no elimina el hecho de que Dios desea que se haga justicia. Dios desea que los seres humanos respetemos los derechos de los demás, haciendo lo que es recto.</a:t>
            </a:r>
          </a:p>
          <a:p>
            <a:pPr defTabSz="887982">
              <a:lnSpc>
                <a:spcPct val="120000"/>
              </a:lnSpc>
              <a:spcBef>
                <a:spcPts val="1200"/>
              </a:spcBef>
              <a:buSzPct val="100000"/>
              <a:buChar char="•"/>
              <a:defRPr sz="4300">
                <a:latin typeface="Cambria"/>
                <a:ea typeface="Cambria"/>
                <a:cs typeface="Cambria"/>
                <a:sym typeface="Cambria"/>
              </a:defRPr>
            </a:pPr>
            <a:r>
              <a:t> La Biblia afirma que Dios es justo. Por lo tanto, la justicia es una de las virtudes divinas y el juzgar con justicia es parte integral del carácter de Dios. </a:t>
            </a:r>
          </a:p>
          <a:p>
            <a:pPr defTabSz="887982">
              <a:lnSpc>
                <a:spcPct val="120000"/>
              </a:lnSpc>
              <a:spcBef>
                <a:spcPts val="1200"/>
              </a:spcBef>
              <a:buSzPct val="100000"/>
              <a:buChar char="•"/>
              <a:defRPr sz="4300">
                <a:latin typeface="Cambria"/>
                <a:ea typeface="Cambria"/>
                <a:cs typeface="Cambria"/>
                <a:sym typeface="Cambria"/>
              </a:defRPr>
            </a:pPr>
            <a:r>
              <a:t> Dios se opone a todo acto de opresión, particularmente al abuso de las personas más débiles y vulnerables de la sociedad por parte de aquellas más poderosas.</a:t>
            </a:r>
          </a:p>
          <a:p>
            <a:pPr defTabSz="887982">
              <a:lnSpc>
                <a:spcPct val="120000"/>
              </a:lnSpc>
              <a:spcBef>
                <a:spcPts val="1200"/>
              </a:spcBef>
              <a:defRPr sz="4300">
                <a:latin typeface="Cambria"/>
                <a:ea typeface="Cambria"/>
                <a:cs typeface="Cambria"/>
                <a:sym typeface="Cambria"/>
              </a:defRPr>
            </a:pPr>
            <a:r>
              <a:t> </a:t>
            </a:r>
          </a:p>
        </p:txBody>
      </p:sp>
      <p:pic>
        <p:nvPicPr>
          <p:cNvPr id="164"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5"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8"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9"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2810929" y="5286270"/>
            <a:ext cx="19291743" cy="65481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4900">
                <a:latin typeface="Cambria"/>
                <a:ea typeface="Cambria"/>
                <a:cs typeface="Cambria"/>
                <a:sym typeface="Cambria"/>
              </a:defRPr>
            </a:pPr>
            <a:r>
              <a:t>	Las personas de fe no debemos temer el juicio de Dios. Si tratamos de manera correcta a los demás, no tenemos nada que temer.</a:t>
            </a:r>
          </a:p>
          <a:p>
            <a:pPr defTabSz="887982">
              <a:lnSpc>
                <a:spcPct val="120000"/>
              </a:lnSpc>
              <a:spcBef>
                <a:spcPts val="1200"/>
              </a:spcBef>
              <a:buSzPct val="100000"/>
              <a:buChar char="•"/>
              <a:defRPr sz="4900">
                <a:latin typeface="Cambria"/>
                <a:ea typeface="Cambria"/>
                <a:cs typeface="Cambria"/>
                <a:sym typeface="Cambria"/>
              </a:defRPr>
            </a:pPr>
            <a:r>
              <a:t>	Dios es nuestro «redentor»; es quien sale a defendernos en la hora dura, de manera que nosotros no tenemos que tomar venganza.</a:t>
            </a:r>
          </a:p>
          <a:p>
            <a:pPr defTabSz="887982">
              <a:lnSpc>
                <a:spcPct val="120000"/>
              </a:lnSpc>
              <a:spcBef>
                <a:spcPts val="1200"/>
              </a:spcBef>
              <a:buSzPct val="100000"/>
              <a:buChar char="•"/>
              <a:defRPr sz="4900">
                <a:latin typeface="Cambria"/>
                <a:ea typeface="Cambria"/>
                <a:cs typeface="Cambria"/>
                <a:sym typeface="Cambria"/>
              </a:defRPr>
            </a:pPr>
            <a:r>
              <a:t>	El juicio divino es un proceso, no un evento que ocurre una sola vez. Como Dios es justo, siempre actúa con justicia. Continuamente, Dios siempre juzga los actos y las intenciones de la humanidad.</a:t>
            </a:r>
          </a:p>
        </p:txBody>
      </p:sp>
      <p:pic>
        <p:nvPicPr>
          <p:cNvPr id="170"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1"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74"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75"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5083941"/>
            <a:ext cx="18472150" cy="54483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Dios de justicia, venimos ante tu presencia con regocijo, sabiendo que eres juez justo sobre toda la humanidad. Te rogamos que nos defiendas en la hora dura, pues tú eres nuestro redentor. Te damos gracias por la forma como nos proteges, juzgando con justicia, no solo a personas individuales, sino a toda la creación. Gracias te damos, Señor, en el nombre de Jesús. Amén.</a:t>
            </a:r>
          </a:p>
        </p:txBody>
      </p:sp>
      <p:pic>
        <p:nvPicPr>
          <p:cNvPr id="176"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7"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81526" indent="-581526" defTabSz="1168400">
              <a:lnSpc>
                <a:spcPct val="100000"/>
              </a:lnSpc>
              <a:spcBef>
                <a:spcPts val="1200"/>
              </a:spcBef>
              <a:buFontTx/>
              <a:defRPr sz="5800">
                <a:latin typeface="Cambria"/>
                <a:ea typeface="Cambria"/>
                <a:cs typeface="Cambria"/>
                <a:sym typeface="Cambria"/>
              </a:defRPr>
            </a:pPr>
            <a:r>
              <a:t>    Resaltar la importancia de la justicia de Dios y de la imagen de Dios como juez.</a:t>
            </a:r>
          </a:p>
          <a:p>
            <a:pPr marL="0" indent="0" defTabSz="1168400">
              <a:lnSpc>
                <a:spcPct val="100000"/>
              </a:lnSpc>
              <a:spcBef>
                <a:spcPts val="1200"/>
              </a:spcBef>
              <a:buSzTx/>
              <a:buFontTx/>
              <a:buNone/>
              <a:defRPr sz="5800">
                <a:latin typeface="Cambria"/>
                <a:ea typeface="Cambria"/>
                <a:cs typeface="Cambria"/>
                <a:sym typeface="Cambria"/>
              </a:defRPr>
            </a:pPr>
            <a:r>
              <a:t>•	Declarar que Dios se opone a la opresión de las personas más débiles y vulnerables de la sociedad.</a:t>
            </a:r>
          </a:p>
          <a:p>
            <a:pPr marL="0" indent="0" defTabSz="1168400">
              <a:lnSpc>
                <a:spcPct val="100000"/>
              </a:lnSpc>
              <a:spcBef>
                <a:spcPts val="1200"/>
              </a:spcBef>
              <a:buSzTx/>
              <a:buFontTx/>
              <a:buNone/>
              <a:defRPr sz="5800">
                <a:latin typeface="Cambria"/>
                <a:ea typeface="Cambria"/>
                <a:cs typeface="Cambria"/>
                <a:sym typeface="Cambria"/>
              </a:defRPr>
            </a:pPr>
            <a:r>
              <a:t>•	Presentar el juicio como un proceso, no como un evento puntual.</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sz="half" idx="1"/>
          </p:nvPr>
        </p:nvSpPr>
        <p:spPr>
          <a:xfrm>
            <a:off x="2879447" y="5191226"/>
            <a:ext cx="18625106" cy="6380507"/>
          </a:xfrm>
          <a:prstGeom prst="rect">
            <a:avLst/>
          </a:prstGeom>
        </p:spPr>
        <p:txBody>
          <a:bodyPr/>
          <a:lstStyle/>
          <a:p>
            <a:pPr marL="0" indent="0" defTabSz="1039875">
              <a:lnSpc>
                <a:spcPct val="100000"/>
              </a:lnSpc>
              <a:spcBef>
                <a:spcPts val="1000"/>
              </a:spcBef>
              <a:buSzTx/>
              <a:buNone/>
              <a:defRPr b="1" sz="5785">
                <a:solidFill>
                  <a:srgbClr val="3B3838"/>
                </a:solidFill>
                <a:latin typeface="Cambria"/>
                <a:ea typeface="Cambria"/>
                <a:cs typeface="Cambria"/>
                <a:sym typeface="Cambria"/>
              </a:defRPr>
            </a:pPr>
            <a:r>
              <a:t>«JUSTICIA»:</a:t>
            </a:r>
            <a:r>
              <a:rPr b="0"/>
              <a:t> Es un principio moral que lleva a dar a cada persona lo que le corresponde o pertenece. Es aquello que debe hacerse según derecho o razón. En el cristianismo, una de las cuatro virtudes cardinales, que consiste en la constante y firme voluntad de dar a Dios y al prójimo lo que les es debido.  </a:t>
            </a:r>
            <a:endParaRPr b="0"/>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14" name="Content Placeholder 2"/>
          <p:cNvSpPr txBox="1"/>
          <p:nvPr>
            <p:ph type="body" sz="half" idx="1"/>
          </p:nvPr>
        </p:nvSpPr>
        <p:spPr>
          <a:xfrm>
            <a:off x="2879447" y="5191226"/>
            <a:ext cx="18625106" cy="6617192"/>
          </a:xfrm>
          <a:prstGeom prst="rect">
            <a:avLst/>
          </a:prstGeom>
        </p:spPr>
        <p:txBody>
          <a:bodyPr/>
          <a:lstStyle/>
          <a:p>
            <a:pPr marL="0" indent="0" defTabSz="1168400">
              <a:lnSpc>
                <a:spcPct val="100000"/>
              </a:lnSpc>
              <a:spcBef>
                <a:spcPts val="1200"/>
              </a:spcBef>
              <a:buSzTx/>
              <a:buNone/>
              <a:defRPr b="1" sz="4800">
                <a:solidFill>
                  <a:srgbClr val="3B3838"/>
                </a:solidFill>
                <a:latin typeface="Cambria"/>
                <a:ea typeface="Cambria"/>
                <a:cs typeface="Cambria"/>
                <a:sym typeface="Cambria"/>
              </a:defRPr>
            </a:pPr>
            <a:r>
              <a:t>«DERECHO»:</a:t>
            </a:r>
            <a:r>
              <a:rPr b="0"/>
              <a:t> Conjunto de principios y normas, propios de una idea de justicia y de orden, que regulan las relaciones humanas en toda sociedad y cuya observancia puede ser impuesta de manera coactiva.</a:t>
            </a:r>
            <a:endParaRPr b="0"/>
          </a:p>
          <a:p>
            <a:pPr marL="0" indent="0" defTabSz="1168400">
              <a:lnSpc>
                <a:spcPct val="100000"/>
              </a:lnSpc>
              <a:spcBef>
                <a:spcPts val="1200"/>
              </a:spcBef>
              <a:buSzTx/>
              <a:buNone/>
              <a:defRPr b="1" sz="4800">
                <a:solidFill>
                  <a:srgbClr val="3B3838"/>
                </a:solidFill>
                <a:latin typeface="Cambria"/>
                <a:ea typeface="Cambria"/>
                <a:cs typeface="Cambria"/>
                <a:sym typeface="Cambria"/>
              </a:defRPr>
            </a:pPr>
            <a:endParaRPr b="0"/>
          </a:p>
          <a:p>
            <a:pPr marL="0" indent="0" defTabSz="1168400">
              <a:lnSpc>
                <a:spcPct val="100000"/>
              </a:lnSpc>
              <a:spcBef>
                <a:spcPts val="1200"/>
              </a:spcBef>
              <a:buSzTx/>
              <a:buNone/>
              <a:defRPr b="1" sz="4800">
                <a:solidFill>
                  <a:srgbClr val="3B3838"/>
                </a:solidFill>
                <a:latin typeface="Cambria"/>
                <a:ea typeface="Cambria"/>
                <a:cs typeface="Cambria"/>
                <a:sym typeface="Cambria"/>
              </a:defRPr>
            </a:pPr>
            <a:r>
              <a:t>«EL QUE DEMANDA LA SANGRE»:</a:t>
            </a:r>
            <a:r>
              <a:rPr b="0"/>
              <a:t> Se refiere a un familiar designado por el clan para perseguir y ajusticiar a los asesinos, particularmente a aquellos que atacaron a otras personas de la familia extendida.</a:t>
            </a:r>
          </a:p>
        </p:txBody>
      </p:sp>
      <p:sp>
        <p:nvSpPr>
          <p:cNvPr id="115"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6"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7"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Salmo 9.1-2</a:t>
            </a:r>
          </a:p>
        </p:txBody>
      </p:sp>
      <p:sp>
        <p:nvSpPr>
          <p:cNvPr id="120"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1" name="RVR…"/>
          <p:cNvSpPr txBox="1"/>
          <p:nvPr/>
        </p:nvSpPr>
        <p:spPr>
          <a:xfrm>
            <a:off x="3001433" y="4001933"/>
            <a:ext cx="8601077" cy="7899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5300">
                <a:latin typeface="Cambria"/>
                <a:ea typeface="Cambria"/>
                <a:cs typeface="Cambria"/>
                <a:sym typeface="Cambria"/>
              </a:defRPr>
            </a:pPr>
            <a:r>
              <a:t>RVR</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1 Te alabaré, Jehová, con todo mi corazón. Contaré todas tus maravillas.</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2 Me alegraré y me regocijaré en ti; cantaré a tu nombre, Altísimo.</a:t>
            </a:r>
          </a:p>
        </p:txBody>
      </p:sp>
      <p:sp>
        <p:nvSpPr>
          <p:cNvPr id="122" name="VP…"/>
          <p:cNvSpPr txBox="1"/>
          <p:nvPr/>
        </p:nvSpPr>
        <p:spPr>
          <a:xfrm>
            <a:off x="13025023" y="3641408"/>
            <a:ext cx="10046883" cy="80619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300">
                <a:latin typeface="Cambria"/>
                <a:ea typeface="Cambria"/>
                <a:cs typeface="Cambria"/>
                <a:sym typeface="Cambria"/>
              </a:defRPr>
            </a:pPr>
            <a:r>
              <a:t>VP</a:t>
            </a:r>
          </a:p>
          <a:p>
            <a:pPr defTabSz="736090">
              <a:lnSpc>
                <a:spcPct val="120000"/>
              </a:lnSpc>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1 Oh Señor, quiero alabarte con todo el corazón y contar tus muchas maravillas.</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2 Oh Altísimo, por ti quiero gritar lleno de alegría; ¡quiero cantar himnos a tu nombre!</a:t>
            </a:r>
          </a:p>
        </p:txBody>
      </p:sp>
      <p:pic>
        <p:nvPicPr>
          <p:cNvPr id="123"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4"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Salmo 9.3-4</a:t>
            </a:r>
          </a:p>
        </p:txBody>
      </p:sp>
      <p:sp>
        <p:nvSpPr>
          <p:cNvPr id="127"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8" name="RVR…"/>
          <p:cNvSpPr txBox="1"/>
          <p:nvPr/>
        </p:nvSpPr>
        <p:spPr>
          <a:xfrm>
            <a:off x="3246966" y="4088119"/>
            <a:ext cx="8601077" cy="81559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5000">
                <a:latin typeface="Cambria"/>
                <a:ea typeface="Cambria"/>
                <a:cs typeface="Cambria"/>
                <a:sym typeface="Cambria"/>
              </a:defRPr>
            </a:pPr>
            <a:r>
              <a:t>RVR</a:t>
            </a:r>
          </a:p>
          <a:p>
            <a:pPr defTabSz="736090">
              <a:lnSpc>
                <a:spcPct val="110000"/>
              </a:lnSpc>
              <a:spcBef>
                <a:spcPts val="1200"/>
              </a:spcBef>
              <a:defRPr sz="5000">
                <a:latin typeface="Cambria"/>
                <a:ea typeface="Cambria"/>
                <a:cs typeface="Cambria"/>
                <a:sym typeface="Cambria"/>
              </a:defRPr>
            </a:pPr>
          </a:p>
          <a:p>
            <a:pPr defTabSz="736090">
              <a:lnSpc>
                <a:spcPct val="110000"/>
              </a:lnSpc>
              <a:spcBef>
                <a:spcPts val="1200"/>
              </a:spcBef>
              <a:defRPr sz="5000">
                <a:latin typeface="Cambria"/>
                <a:ea typeface="Cambria"/>
                <a:cs typeface="Cambria"/>
                <a:sym typeface="Cambria"/>
              </a:defRPr>
            </a:pPr>
            <a:r>
              <a:t>3 Mis enemigos se volvieron atrás; cayeron y perecieron delante de ti.</a:t>
            </a:r>
          </a:p>
          <a:p>
            <a:pPr defTabSz="736090">
              <a:lnSpc>
                <a:spcPct val="110000"/>
              </a:lnSpc>
              <a:spcBef>
                <a:spcPts val="1200"/>
              </a:spcBef>
              <a:defRPr sz="5000">
                <a:latin typeface="Cambria"/>
                <a:ea typeface="Cambria"/>
                <a:cs typeface="Cambria"/>
                <a:sym typeface="Cambria"/>
              </a:defRPr>
            </a:pPr>
          </a:p>
          <a:p>
            <a:pPr defTabSz="736090">
              <a:lnSpc>
                <a:spcPct val="110000"/>
              </a:lnSpc>
              <a:spcBef>
                <a:spcPts val="1200"/>
              </a:spcBef>
              <a:defRPr sz="5000">
                <a:latin typeface="Cambria"/>
                <a:ea typeface="Cambria"/>
                <a:cs typeface="Cambria"/>
                <a:sym typeface="Cambria"/>
              </a:defRPr>
            </a:pPr>
            <a:r>
              <a:t>4 Has mantenido mi derecho y mi causa; te has sentado en el trono juzgando con justicia.</a:t>
            </a:r>
          </a:p>
        </p:txBody>
      </p:sp>
      <p:sp>
        <p:nvSpPr>
          <p:cNvPr id="129" name="VP…"/>
          <p:cNvSpPr txBox="1"/>
          <p:nvPr/>
        </p:nvSpPr>
        <p:spPr>
          <a:xfrm>
            <a:off x="12557068" y="4088696"/>
            <a:ext cx="9952291" cy="65074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5000">
                <a:latin typeface="Cambria"/>
                <a:ea typeface="Cambria"/>
                <a:cs typeface="Cambria"/>
                <a:sym typeface="Cambria"/>
              </a:defRPr>
            </a:pPr>
            <a:r>
              <a:t>VP</a:t>
            </a:r>
          </a:p>
          <a:p>
            <a:pPr defTabSz="736090">
              <a:lnSpc>
                <a:spcPct val="110000"/>
              </a:lnSpc>
              <a:spcBef>
                <a:spcPts val="1200"/>
              </a:spcBef>
              <a:defRPr sz="5000">
                <a:latin typeface="Cambria"/>
                <a:ea typeface="Cambria"/>
                <a:cs typeface="Cambria"/>
                <a:sym typeface="Cambria"/>
              </a:defRPr>
            </a:pPr>
          </a:p>
          <a:p>
            <a:pPr defTabSz="736090">
              <a:lnSpc>
                <a:spcPct val="110000"/>
              </a:lnSpc>
              <a:spcBef>
                <a:spcPts val="1200"/>
              </a:spcBef>
              <a:defRPr sz="5000">
                <a:latin typeface="Cambria"/>
                <a:ea typeface="Cambria"/>
                <a:cs typeface="Cambria"/>
                <a:sym typeface="Cambria"/>
              </a:defRPr>
            </a:pPr>
            <a:r>
              <a:t>3 Mis enemigos huyen delante de ti; caen y mueren.</a:t>
            </a:r>
          </a:p>
          <a:p>
            <a:pPr defTabSz="736090">
              <a:lnSpc>
                <a:spcPct val="110000"/>
              </a:lnSpc>
              <a:spcBef>
                <a:spcPts val="1200"/>
              </a:spcBef>
              <a:defRPr sz="5000">
                <a:latin typeface="Cambria"/>
                <a:ea typeface="Cambria"/>
                <a:cs typeface="Cambria"/>
                <a:sym typeface="Cambria"/>
              </a:defRPr>
            </a:pPr>
          </a:p>
          <a:p>
            <a:pPr defTabSz="736090">
              <a:lnSpc>
                <a:spcPct val="110000"/>
              </a:lnSpc>
              <a:spcBef>
                <a:spcPts val="1200"/>
              </a:spcBef>
              <a:defRPr sz="5000">
                <a:latin typeface="Cambria"/>
                <a:ea typeface="Cambria"/>
                <a:cs typeface="Cambria"/>
                <a:sym typeface="Cambria"/>
              </a:defRPr>
            </a:pPr>
            <a:r>
              <a:t>4 Tú eres juez justo:te has sentado en tu trono, para hacerme justicia.</a:t>
            </a:r>
          </a:p>
        </p:txBody>
      </p:sp>
      <p:pic>
        <p:nvPicPr>
          <p:cNvPr id="130"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1"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9.5-6</a:t>
            </a:r>
          </a:p>
        </p:txBody>
      </p:sp>
      <p:sp>
        <p:nvSpPr>
          <p:cNvPr id="13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5" name="RVR…"/>
          <p:cNvSpPr txBox="1"/>
          <p:nvPr/>
        </p:nvSpPr>
        <p:spPr>
          <a:xfrm>
            <a:off x="3280404" y="3934098"/>
            <a:ext cx="8601077" cy="8293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RVR</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5 Reprendiste a las naciones, destruiste al malo; ¡borraste el nombre de ellos eternamente y para siempre!</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6 Los enemigos han perecido; han quedado desolados para siempre;</a:t>
            </a:r>
          </a:p>
          <a:p>
            <a:pPr defTabSz="736090">
              <a:lnSpc>
                <a:spcPct val="120000"/>
              </a:lnSpc>
              <a:defRPr sz="4200">
                <a:latin typeface="Cambria"/>
                <a:ea typeface="Cambria"/>
                <a:cs typeface="Cambria"/>
                <a:sym typeface="Cambria"/>
              </a:defRPr>
            </a:pPr>
            <a:r>
              <a:t>y las ciudades que derribaste, su memoria pereció con ellas.</a:t>
            </a:r>
          </a:p>
        </p:txBody>
      </p:sp>
      <p:sp>
        <p:nvSpPr>
          <p:cNvPr id="136" name="VP…"/>
          <p:cNvSpPr txBox="1"/>
          <p:nvPr/>
        </p:nvSpPr>
        <p:spPr>
          <a:xfrm>
            <a:off x="12785384" y="3899218"/>
            <a:ext cx="9205725" cy="75463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VP</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5 Has reprendido a los paganos, has destruido a los malvados, ¡has borrado su recuerdo para siempre!</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6 El enemigo ha muerto, y con él han muerto sus ciudades; tú las destruiste, y no quedó de ellas ni el recuerdo.</a:t>
            </a:r>
          </a:p>
        </p:txBody>
      </p:sp>
      <p:pic>
        <p:nvPicPr>
          <p:cNvPr id="13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9.7-8</a:t>
            </a:r>
          </a:p>
        </p:txBody>
      </p:sp>
      <p:sp>
        <p:nvSpPr>
          <p:cNvPr id="14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2" name="RVR…"/>
          <p:cNvSpPr txBox="1"/>
          <p:nvPr/>
        </p:nvSpPr>
        <p:spPr>
          <a:xfrm>
            <a:off x="3280404" y="4007758"/>
            <a:ext cx="8601077" cy="81457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RVR</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7 Pero Jehová permanecerá para siempre; ha dispuesto su trono para juicio.</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8 Él juzgará al mundo con justicia y a los pueblos con rectitud.</a:t>
            </a:r>
          </a:p>
        </p:txBody>
      </p:sp>
      <p:sp>
        <p:nvSpPr>
          <p:cNvPr id="143" name="VP…"/>
          <p:cNvSpPr txBox="1"/>
          <p:nvPr/>
        </p:nvSpPr>
        <p:spPr>
          <a:xfrm>
            <a:off x="12751089" y="3832541"/>
            <a:ext cx="9205725" cy="90449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VP</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7 Pero el Señor es Rey por siempre; ha afirmado su trono para el juicio:</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8 juzgará al mundo con justicia, dictará a los pueblos justa sentencia.</a:t>
            </a:r>
          </a:p>
        </p:txBody>
      </p:sp>
      <p:pic>
        <p:nvPicPr>
          <p:cNvPr id="14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9.9-10</a:t>
            </a:r>
          </a:p>
        </p:txBody>
      </p:sp>
      <p:sp>
        <p:nvSpPr>
          <p:cNvPr id="14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9" name="RVR…"/>
          <p:cNvSpPr txBox="1"/>
          <p:nvPr/>
        </p:nvSpPr>
        <p:spPr>
          <a:xfrm>
            <a:off x="3314699" y="4676989"/>
            <a:ext cx="8601077" cy="60528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RVR</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9 Jehová será refugio del pobre, refugio para el tiempo de angustia.</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10 En ti confiarán los que conocen tu nombre, por cuanto tú, Jehová, no desamparaste a los que te buscaron.</a:t>
            </a:r>
          </a:p>
        </p:txBody>
      </p:sp>
      <p:sp>
        <p:nvSpPr>
          <p:cNvPr id="150" name="VP…"/>
          <p:cNvSpPr txBox="1"/>
          <p:nvPr/>
        </p:nvSpPr>
        <p:spPr>
          <a:xfrm>
            <a:off x="12785384" y="4680858"/>
            <a:ext cx="9205725" cy="67995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VP</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9 El Señor protege a los oprimidos; él los protege en tiempos de angustia.</a:t>
            </a:r>
          </a:p>
          <a:p>
            <a:pPr defTabSz="736090">
              <a:lnSpc>
                <a:spcPct val="120000"/>
              </a:lnSpc>
              <a:defRPr sz="4200">
                <a:latin typeface="Cambria"/>
                <a:ea typeface="Cambria"/>
                <a:cs typeface="Cambria"/>
                <a:sym typeface="Cambria"/>
              </a:defRPr>
            </a:pPr>
          </a:p>
          <a:p>
            <a:pPr defTabSz="736090">
              <a:lnSpc>
                <a:spcPct val="120000"/>
              </a:lnSpc>
              <a:defRPr sz="4200">
                <a:latin typeface="Cambria"/>
                <a:ea typeface="Cambria"/>
                <a:cs typeface="Cambria"/>
                <a:sym typeface="Cambria"/>
              </a:defRPr>
            </a:pPr>
            <a:r>
              <a:t>10 Señor, los que te conocen, confían en ti, pues nunca abandonas a quienes te buscan.</a:t>
            </a:r>
          </a:p>
        </p:txBody>
      </p:sp>
      <p:pic>
        <p:nvPicPr>
          <p:cNvPr id="15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