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PR" b="1" dirty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Diez Razones de un Cristiano para dar</a:t>
            </a:r>
            <a:r>
              <a:rPr lang="en-US" sz="4400" dirty="0">
                <a:solidFill>
                  <a:schemeClr val="accent1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4400" dirty="0">
                <a:solidFill>
                  <a:schemeClr val="accent1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MayordomíA</a:t>
            </a:r>
            <a:r>
              <a:rPr lang="en-US" dirty="0" smtClean="0"/>
              <a:t> CRISTIANA</a:t>
            </a:r>
          </a:p>
          <a:p>
            <a:r>
              <a:rPr lang="en-US" dirty="0" err="1" smtClean="0"/>
              <a:t>Rvdo</a:t>
            </a:r>
            <a:r>
              <a:rPr lang="en-US" dirty="0" smtClean="0"/>
              <a:t>. Osvaldo Delbrey Rivera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385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PR" sz="2800" b="1" dirty="0" smtClean="0">
                <a:solidFill>
                  <a:srgbClr val="FF9900"/>
                </a:solidFill>
              </a:rPr>
              <a:t/>
            </a:r>
            <a:br>
              <a:rPr lang="es-PR" sz="2800" b="1" dirty="0" smtClean="0">
                <a:solidFill>
                  <a:srgbClr val="FF9900"/>
                </a:solidFill>
              </a:rPr>
            </a:br>
            <a:r>
              <a:rPr lang="es-PR" sz="2800" b="1" dirty="0" smtClean="0">
                <a:solidFill>
                  <a:srgbClr val="FF9900"/>
                </a:solidFill>
              </a:rPr>
              <a:t>Me </a:t>
            </a:r>
            <a:r>
              <a:rPr lang="es-PR" sz="2800" b="1" dirty="0">
                <a:solidFill>
                  <a:srgbClr val="FF9900"/>
                </a:solidFill>
              </a:rPr>
              <a:t>congrego y me nutro a través de mi Iglesia, mis hermanos y sus ministerios. Además a través de la Iglesia sirvo al evangelio y a la comunidad </a:t>
            </a:r>
            <a:r>
              <a:rPr lang="es-PR" sz="2800" b="1" dirty="0" smtClean="0">
                <a:solidFill>
                  <a:srgbClr val="FF9900"/>
                </a:solidFill>
              </a:rPr>
              <a:t>     							puertorriqueña</a:t>
            </a:r>
            <a:r>
              <a:rPr lang="es-PR" sz="2800" dirty="0">
                <a:solidFill>
                  <a:srgbClr val="FF9900"/>
                </a:solidFill>
              </a:rPr>
              <a:t>.</a:t>
            </a:r>
            <a:r>
              <a:rPr lang="en-US" sz="2800" dirty="0">
                <a:solidFill>
                  <a:srgbClr val="FF9900"/>
                </a:solidFill>
              </a:rPr>
              <a:t/>
            </a:r>
            <a:br>
              <a:rPr lang="en-US" sz="2800" dirty="0">
                <a:solidFill>
                  <a:srgbClr val="FF9900"/>
                </a:solidFill>
              </a:rPr>
            </a:br>
            <a:endParaRPr lang="en-US" sz="2800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s-PR" sz="2400" dirty="0">
                <a:solidFill>
                  <a:srgbClr val="FF9900"/>
                </a:solidFill>
              </a:rPr>
              <a:t>2 Corintios 9:6-8 </a:t>
            </a:r>
            <a:r>
              <a:rPr lang="es-PR" sz="2400" dirty="0" smtClean="0">
                <a:solidFill>
                  <a:srgbClr val="FF9900"/>
                </a:solidFill>
              </a:rPr>
              <a:t>  </a:t>
            </a:r>
            <a:r>
              <a:rPr lang="es-PR" sz="2400" dirty="0" smtClean="0"/>
              <a:t> </a:t>
            </a:r>
            <a:r>
              <a:rPr lang="es-PR" sz="2400" dirty="0"/>
              <a:t>6 Pero esto digo: El que siembra escasamente, también segará escasamente; y el que siembra generosamente, generosamente también segará. 7 Cada uno dé como propuso en su corazón: no con tristeza ni por obligación, porque Dios ama al dador alegre. 8 Y poderoso es Dios para hacer que abunde en vosotros toda gracia, a fin de que, teniendo siempre en todas las cosas todo lo necesario, abundéis para toda buena obra;</a:t>
            </a:r>
            <a:endParaRPr lang="en-US" sz="2400" dirty="0"/>
          </a:p>
          <a:p>
            <a:pPr marL="0" indent="0">
              <a:buNone/>
            </a:pPr>
            <a:r>
              <a:rPr lang="es-PR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33927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</a:pPr>
            <a:r>
              <a:rPr lang="es-PR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s-PR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s-PR" b="1" kern="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s-PR" b="1" kern="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s-PR" b="1" kern="0" dirty="0" smtClean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Aspiro </a:t>
            </a:r>
            <a:r>
              <a:rPr lang="es-PR" b="1" kern="0" dirty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ser un Cristiano cabal  y un Cristiano maduro se Consagra, se </a:t>
            </a:r>
            <a:r>
              <a:rPr lang="es-PR" b="1" kern="0" dirty="0" smtClean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			compromete </a:t>
            </a:r>
            <a:r>
              <a:rPr lang="es-PR" b="1" kern="0" dirty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 Es consistente. </a:t>
            </a:r>
            <a:r>
              <a:rPr lang="en-US" sz="2800" kern="0" dirty="0">
                <a:solidFill>
                  <a:srgbClr val="0000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800" kern="0" dirty="0">
                <a:solidFill>
                  <a:srgbClr val="0000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s-PR" b="1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en-US" sz="2800" dirty="0">
                <a:solidFill>
                  <a:srgbClr val="0000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s-PR" sz="2400" dirty="0">
                <a:solidFill>
                  <a:srgbClr val="FF9900"/>
                </a:solidFill>
              </a:rPr>
              <a:t>1 Corintios 15:58 </a:t>
            </a:r>
            <a:r>
              <a:rPr lang="es-PR" sz="2400" dirty="0"/>
              <a:t>Así que, hermanos míos amados, estad firmes y constantes, creciendo en la obra del Señor siempre, sabiendo que vuestro trabajo en el Señor no es en vano.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s-PR" sz="2400" dirty="0">
                <a:solidFill>
                  <a:srgbClr val="FF9900"/>
                </a:solidFill>
              </a:rPr>
              <a:t>Lucas 12:43 </a:t>
            </a:r>
            <a:r>
              <a:rPr lang="es-PR" sz="2400" dirty="0"/>
              <a:t>Bienaventurado aquel siervo al cual, cuando su señor venga, lo halle haciendo así.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0278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</a:pPr>
            <a:r>
              <a:rPr lang="es-PR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s-PR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s-PR" b="1" kern="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s-PR" b="1" kern="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s-PR" b="1" kern="0" dirty="0" smtClean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Porque  </a:t>
            </a:r>
            <a:r>
              <a:rPr lang="es-PR" b="1" kern="0" dirty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yo creo en </a:t>
            </a:r>
            <a:r>
              <a:rPr lang="es-PR" b="1" kern="0" dirty="0" smtClean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Dios</a:t>
            </a:r>
            <a:r>
              <a:rPr lang="en-US" sz="2800" kern="0" dirty="0">
                <a:solidFill>
                  <a:srgbClr val="0000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800" kern="0" dirty="0">
                <a:solidFill>
                  <a:srgbClr val="0000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s-PR" b="1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en-US" sz="2800" dirty="0">
                <a:solidFill>
                  <a:srgbClr val="0000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 </a:t>
            </a:r>
            <a:r>
              <a:rPr lang="es-PR" sz="2400" b="1" u="sng" dirty="0">
                <a:solidFill>
                  <a:srgbClr val="FF9900"/>
                </a:solidFill>
              </a:rPr>
              <a:t>Hebreos </a:t>
            </a:r>
            <a:r>
              <a:rPr lang="es-PR" sz="2400" b="1" u="sng" dirty="0" smtClean="0">
                <a:solidFill>
                  <a:srgbClr val="FF9900"/>
                </a:solidFill>
              </a:rPr>
              <a:t>11:6</a:t>
            </a:r>
            <a:r>
              <a:rPr lang="es-PR" sz="2400" b="1" dirty="0" smtClean="0">
                <a:solidFill>
                  <a:srgbClr val="FF9900"/>
                </a:solidFill>
              </a:rPr>
              <a:t>  </a:t>
            </a:r>
            <a:r>
              <a:rPr lang="es-PR" sz="2400" dirty="0"/>
              <a:t>Pero sin fe </a:t>
            </a:r>
            <a:r>
              <a:rPr lang="es-PR" sz="2400" b="1" dirty="0"/>
              <a:t>es</a:t>
            </a:r>
            <a:r>
              <a:rPr lang="es-PR" sz="2400" dirty="0"/>
              <a:t> </a:t>
            </a:r>
            <a:r>
              <a:rPr lang="es-PR" sz="2400" b="1" dirty="0"/>
              <a:t>imposible</a:t>
            </a:r>
            <a:r>
              <a:rPr lang="es-PR" sz="2400" dirty="0"/>
              <a:t> agradar a Dios, porque </a:t>
            </a:r>
            <a:r>
              <a:rPr lang="es-PR" sz="2400" b="1" dirty="0"/>
              <a:t>es </a:t>
            </a:r>
            <a:r>
              <a:rPr lang="es-PR" sz="2400" dirty="0"/>
              <a:t>necesario que el que se acerca a Dios crea que él existe y que recompensa a los que lo buscan.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s-PR" sz="2400" dirty="0">
                <a:solidFill>
                  <a:srgbClr val="FF9900"/>
                </a:solidFill>
              </a:rPr>
              <a:t>Salmos 14:1  </a:t>
            </a:r>
            <a:r>
              <a:rPr lang="es-PR" sz="2400" dirty="0"/>
              <a:t>Dice el necio en su corazón: «No hay Dios.»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1610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127" y="755460"/>
            <a:ext cx="8825659" cy="706964"/>
          </a:xfrm>
        </p:spPr>
        <p:txBody>
          <a:bodyPr/>
          <a:lstStyle/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</a:pPr>
            <a:r>
              <a:rPr lang="es-PR" sz="2400" b="1" kern="0" dirty="0" smtClean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s-PR" sz="2400" b="1" kern="0" dirty="0" smtClean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s-PR" sz="2400" b="1" kern="0" dirty="0" smtClean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s-PR" sz="2400" b="1" kern="0" dirty="0" smtClean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s-PR" sz="2800" b="1" kern="0" dirty="0" smtClean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Porque </a:t>
            </a:r>
            <a:r>
              <a:rPr lang="es-PR" sz="2800" b="1" kern="0" dirty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Dios Es mi Rey soberano. Todo le pertenece. Por tanto todo lo que tengo proviene de Él.</a:t>
            </a:r>
            <a:r>
              <a:rPr lang="en-US" sz="2800" kern="0" dirty="0">
                <a:solidFill>
                  <a:srgbClr val="FF99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800" kern="0" dirty="0">
                <a:solidFill>
                  <a:srgbClr val="FF99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sz="2800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Helvetica" panose="020B0604020202020204" pitchFamily="34" charset="0"/>
              <a:buChar char="-"/>
            </a:pPr>
            <a:r>
              <a:rPr lang="es-PR" sz="2400" dirty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Santiago 1:17 </a:t>
            </a:r>
            <a:r>
              <a:rPr lang="es-PR" sz="240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Toda buena dádiva y todo don perfecto desciende de lo alto, del Padre de las luces, en el cual no hay mudanza ni sombra de variación.</a:t>
            </a:r>
            <a:endParaRPr lang="en-US" sz="2400" dirty="0">
              <a:solidFill>
                <a:srgbClr val="000000"/>
              </a:solidFill>
              <a:latin typeface="Helvetica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833080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</a:pPr>
            <a:r>
              <a:rPr lang="es-PR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s-PR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s-PR" b="1" kern="0" dirty="0" smtClean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 </a:t>
            </a:r>
            <a:r>
              <a:rPr lang="es-PR" b="1" kern="0" dirty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creo a Dios. </a:t>
            </a:r>
            <a:r>
              <a:rPr lang="en-US" sz="2800" kern="0" dirty="0">
                <a:solidFill>
                  <a:srgbClr val="FF99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800" kern="0" dirty="0">
                <a:solidFill>
                  <a:srgbClr val="FF99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Bef>
                <a:spcPts val="0"/>
              </a:spcBef>
              <a:buFont typeface="Helvetica" panose="020B0604020202020204" pitchFamily="34" charset="0"/>
              <a:buChar char="-"/>
            </a:pPr>
            <a:r>
              <a:rPr lang="es-PR" sz="2000" kern="1800" dirty="0">
                <a:solidFill>
                  <a:srgbClr val="FF99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Salmos 103</a:t>
            </a:r>
            <a:r>
              <a:rPr lang="es-PR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s-P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Bendice, alma mía, a Jehová,</a:t>
            </a:r>
            <a:br>
              <a:rPr lang="es-P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P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 bendiga todo mi ser su santo nombre.</a:t>
            </a:r>
            <a:br>
              <a:rPr lang="es-P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PR" sz="2000" b="1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2 </a:t>
            </a:r>
            <a:r>
              <a:rPr lang="es-P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Bendice, alma mía, a Jehová,</a:t>
            </a:r>
            <a:br>
              <a:rPr lang="es-P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P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y no olvides ninguno de sus beneficios.</a:t>
            </a:r>
            <a:br>
              <a:rPr lang="es-P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PR" sz="2000" b="1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3 </a:t>
            </a:r>
            <a:r>
              <a:rPr lang="es-P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Él es quien perdona todas tus maldades,</a:t>
            </a:r>
            <a:br>
              <a:rPr lang="es-P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P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 que sana todas tus dolencias,</a:t>
            </a:r>
            <a:br>
              <a:rPr lang="es-P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PR" sz="2000" b="1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4 </a:t>
            </a:r>
            <a:r>
              <a:rPr lang="es-P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 que rescata del hoyo tu vida,</a:t>
            </a:r>
            <a:br>
              <a:rPr lang="es-P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P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 que te corona de favores y misericordias,</a:t>
            </a:r>
            <a:br>
              <a:rPr lang="es-P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PR" sz="2000" b="1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5 </a:t>
            </a:r>
            <a:r>
              <a:rPr lang="es-P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 que sacia de bien tu boca</a:t>
            </a:r>
            <a:br>
              <a:rPr lang="es-P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s-PR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 modo que te rejuvenezcas como el águila.</a:t>
            </a:r>
            <a:endParaRPr lang="en-US" sz="2000" dirty="0">
              <a:latin typeface="Times New Roman" panose="02020603050405020304" pitchFamily="18" charset="0"/>
              <a:ea typeface="Arial Unicode MS" panose="020B0604020202020204" pitchFamily="34" charset="-128"/>
            </a:endParaRPr>
          </a:p>
          <a:p>
            <a:pPr marL="602615">
              <a:spcBef>
                <a:spcPts val="0"/>
              </a:spcBef>
            </a:pPr>
            <a:r>
              <a:rPr lang="es-PR" sz="200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US" sz="2000" dirty="0">
              <a:solidFill>
                <a:srgbClr val="000000"/>
              </a:solidFill>
              <a:latin typeface="Helvetica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92299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</a:pPr>
            <a:r>
              <a:rPr lang="es-PR" sz="2800" b="1" kern="0" dirty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Soy mayordomo del Señor. Debo rendirle cuentas a Él.</a:t>
            </a:r>
            <a:r>
              <a:rPr lang="en-US" sz="2800" kern="0" dirty="0">
                <a:solidFill>
                  <a:srgbClr val="FF99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800" kern="0" dirty="0">
                <a:solidFill>
                  <a:srgbClr val="FF99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sz="2800" dirty="0">
              <a:solidFill>
                <a:srgbClr val="FF99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s-PR" sz="2400" dirty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Lucas 12:42 </a:t>
            </a:r>
            <a:r>
              <a:rPr lang="es-PR" sz="2400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Dijo el Señor: — ¿Quién es el mayordomo fiel y prudente al cual su señor pondrá sobre su casa para que a tiempo les dé su ración?</a:t>
            </a:r>
            <a:endParaRPr lang="en-US" sz="2400" dirty="0">
              <a:solidFill>
                <a:srgbClr val="000000"/>
              </a:solidFill>
              <a:latin typeface="Helvetica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s-PR" sz="2400" dirty="0">
                <a:solidFill>
                  <a:srgbClr val="FF9900"/>
                </a:solidFill>
              </a:rPr>
              <a:t>1 Corintios 4:2 </a:t>
            </a:r>
            <a:r>
              <a:rPr lang="es-PR" sz="2400" dirty="0"/>
              <a:t>Ahora bien, lo que se requiere de los administradores es que cada uno sea hallado fiel.</a:t>
            </a:r>
            <a:endParaRPr lang="en-US" sz="2400" dirty="0"/>
          </a:p>
          <a:p>
            <a:r>
              <a:rPr lang="es-PR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3388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91" y="823791"/>
            <a:ext cx="8825659" cy="704088"/>
          </a:xfrm>
        </p:spPr>
        <p:txBody>
          <a:bodyPr/>
          <a:lstStyle/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</a:pPr>
            <a:r>
              <a:rPr lang="es-PR" sz="2400" b="1" kern="0" dirty="0" smtClean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s-PR" sz="2400" b="1" kern="0" dirty="0" smtClean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s-PR" sz="2800" b="1" kern="0" dirty="0" smtClean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 </a:t>
            </a:r>
            <a:r>
              <a:rPr lang="es-PR" sz="2800" b="1" kern="0" dirty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Señor me ha entregado unos talentos y como buen siervo traigo y respondo por lo que me ha dado. </a:t>
            </a:r>
            <a:r>
              <a:rPr lang="en-US" sz="2800" kern="0" dirty="0">
                <a:solidFill>
                  <a:srgbClr val="FF99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800" kern="0" dirty="0">
                <a:solidFill>
                  <a:srgbClr val="FF99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sz="2800" dirty="0">
              <a:solidFill>
                <a:srgbClr val="FF99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s-PR" sz="2400" dirty="0">
                <a:solidFill>
                  <a:srgbClr val="FF9900"/>
                </a:solidFill>
              </a:rPr>
              <a:t>Mateo 25:21 </a:t>
            </a:r>
            <a:r>
              <a:rPr lang="es-PR" sz="2400" dirty="0"/>
              <a:t>Su señor le dijo: “Bien, buen siervo y fiel; sobre poco has sido fiel, sobre mucho te pondré. Entra en el gozo de tu señor.”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s-PR" sz="2400" dirty="0">
                <a:solidFill>
                  <a:srgbClr val="FF9900"/>
                </a:solidFill>
              </a:rPr>
              <a:t>2 Corintios 9:10 </a:t>
            </a:r>
            <a:r>
              <a:rPr lang="es-PR" sz="2400" dirty="0"/>
              <a:t>Y el que da semilla al que siembra y pan al que come, proveerá y multiplicará vuestra sementera y aumentará los frutos de vuestra justicia,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12999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563" y="768927"/>
            <a:ext cx="8825659" cy="1109133"/>
          </a:xfrm>
        </p:spPr>
        <p:txBody>
          <a:bodyPr/>
          <a:lstStyle/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</a:pPr>
            <a:r>
              <a:rPr lang="es-PR" sz="24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s-PR" sz="24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s-PR" sz="2400" b="1" kern="0" dirty="0" smtClean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Como </a:t>
            </a:r>
            <a:r>
              <a:rPr lang="es-PR" sz="2400" b="1" kern="0" dirty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Discípulo del Señor he aprendido de mi maestro que Dios se ha dado en Cristo. Y  Jesús se ha dado así mismo. </a:t>
            </a:r>
            <a:r>
              <a:rPr lang="en-US" sz="2800" kern="0" dirty="0">
                <a:solidFill>
                  <a:srgbClr val="FF99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800" kern="0" dirty="0">
                <a:solidFill>
                  <a:srgbClr val="FF99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>
                <a:solidFill>
                  <a:srgbClr val="FF9900"/>
                </a:solidFill>
              </a:rPr>
              <a:t> </a:t>
            </a:r>
            <a:r>
              <a:rPr lang="es-PR" sz="2400" dirty="0">
                <a:solidFill>
                  <a:srgbClr val="FF9900"/>
                </a:solidFill>
              </a:rPr>
              <a:t>Romanos 8:32 </a:t>
            </a:r>
            <a:r>
              <a:rPr lang="es-PR" sz="2400" dirty="0"/>
              <a:t>El que no escatimó ni a su propio Hijo, sino que lo entregó por todos nosotros, ¿cómo no nos dará también con él todas las cosas?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704052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02615" marR="0">
              <a:spcBef>
                <a:spcPts val="0"/>
              </a:spcBef>
              <a:spcAft>
                <a:spcPts val="0"/>
              </a:spcAft>
            </a:pPr>
            <a:r>
              <a:rPr lang="es-PR" b="1" dirty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en-US" sz="2800" dirty="0">
                <a:solidFill>
                  <a:srgbClr val="0000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s-PR" b="1" kern="0" dirty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Creo que la Iglesia ha sido establecida por Dios y es proyecto  Divino para construir su reino. </a:t>
            </a:r>
            <a:r>
              <a:rPr lang="en-US" sz="2800" kern="0" dirty="0">
                <a:solidFill>
                  <a:srgbClr val="0000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800" kern="0" dirty="0">
                <a:solidFill>
                  <a:srgbClr val="0000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s-PR" sz="2400" dirty="0">
                <a:solidFill>
                  <a:srgbClr val="FF9900"/>
                </a:solidFill>
              </a:rPr>
              <a:t>1 Timoteo 3:15 </a:t>
            </a:r>
            <a:r>
              <a:rPr lang="es-PR" sz="2400" dirty="0"/>
              <a:t>para que, si tardo, sepas cómo debes conducirte en la casa de Dios, que es la iglesia del Dios viviente, columna y defensa de la verdad.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s-PR" sz="2400" dirty="0">
                <a:solidFill>
                  <a:srgbClr val="FF9900"/>
                </a:solidFill>
              </a:rPr>
              <a:t>Efesios 1:22 </a:t>
            </a:r>
            <a:r>
              <a:rPr lang="es-PR" sz="2400" dirty="0"/>
              <a:t>Y sometió todas las cosas debajo de sus pies, y lo dio por cabeza sobre todas las cosas a la iglesia,</a:t>
            </a:r>
            <a:endParaRPr lang="en-US" sz="2400" dirty="0"/>
          </a:p>
          <a:p>
            <a:r>
              <a:rPr lang="es-PR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8007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</a:pPr>
            <a:r>
              <a:rPr lang="es-PR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s-PR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s-PR" b="1" kern="0" dirty="0" smtClean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La </a:t>
            </a:r>
            <a:r>
              <a:rPr lang="es-PR" b="1" kern="0" dirty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Iglesia Es el Cuerpo de Cristo y yo soy parte de esa Iglesia y por tanto la </a:t>
            </a:r>
            <a:r>
              <a:rPr lang="es-PR" b="1" kern="0" dirty="0" smtClean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						sostengo</a:t>
            </a:r>
            <a:r>
              <a:rPr lang="es-PR" b="1" kern="0" dirty="0">
                <a:solidFill>
                  <a:srgbClr val="FF99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US" sz="2800" kern="0" dirty="0">
                <a:solidFill>
                  <a:srgbClr val="FF99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800" kern="0" dirty="0">
                <a:solidFill>
                  <a:srgbClr val="FF9900"/>
                </a:solidFill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PR" sz="2400" dirty="0">
                <a:solidFill>
                  <a:srgbClr val="FF9900"/>
                </a:solidFill>
              </a:rPr>
              <a:t>Colosenses 1:18 </a:t>
            </a:r>
            <a:r>
              <a:rPr lang="es-PR" sz="2400" dirty="0"/>
              <a:t>Él es también la cabeza del cuerpo que es la iglesia, y es el principio, el primogénito de entre los muertos, para que en todo tenga la preeminencia,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9130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52</TotalTime>
  <Words>460</Words>
  <Application>Microsoft Office PowerPoint</Application>
  <PresentationFormat>Custom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Ion Boardroom</vt:lpstr>
      <vt:lpstr>Diez Razones de un Cristiano para dar </vt:lpstr>
      <vt:lpstr>  Porque  yo creo en Dios   </vt:lpstr>
      <vt:lpstr>  Porque Dios Es mi Rey soberano. Todo le pertenece. Por tanto todo lo que tengo proviene de Él. </vt:lpstr>
      <vt:lpstr> Le creo a Dios.  </vt:lpstr>
      <vt:lpstr>Soy mayordomo del Señor. Debo rendirle cuentas a Él. </vt:lpstr>
      <vt:lpstr> El Señor me ha entregado unos talentos y como buen siervo traigo y respondo por lo que me ha dado.  </vt:lpstr>
      <vt:lpstr> Como Discípulo del Señor he aprendido de mi maestro que Dios se ha dado en Cristo. Y  Jesús se ha dado así mismo.  </vt:lpstr>
      <vt:lpstr>  Creo que la Iglesia ha sido establecida por Dios y es proyecto  Divino para construir su reino.  </vt:lpstr>
      <vt:lpstr> La Iglesia Es el Cuerpo de Cristo y yo soy parte de esa Iglesia y por tanto la        sostengo. </vt:lpstr>
      <vt:lpstr> Me congrego y me nutro a través de mi Iglesia, mis hermanos y sus ministerios. Además a través de la Iglesia sirvo al evangelio y a la comunidad             puertorriqueña. </vt:lpstr>
      <vt:lpstr>  Aspiro ser un Cristiano cabal  y un Cristiano maduro se Consagra, se     compromete y Es consistente. 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Diez Razones de un Cristiano para dar</dc:title>
  <dc:creator>Osvaldo Delbrey</dc:creator>
  <cp:lastModifiedBy>Rvd. Osvaldo Delbrey</cp:lastModifiedBy>
  <cp:revision>4</cp:revision>
  <dcterms:created xsi:type="dcterms:W3CDTF">2016-04-02T13:42:55Z</dcterms:created>
  <dcterms:modified xsi:type="dcterms:W3CDTF">2018-04-25T14:18:54Z</dcterms:modified>
</cp:coreProperties>
</file>